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62" r:id="rId4"/>
    <p:sldId id="259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75" d="100"/>
          <a:sy n="75" d="100"/>
        </p:scale>
        <p:origin x="-330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73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39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06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16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57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35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69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9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1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6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8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0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00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88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8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4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3C8A6D-DDB6-434E-946B-2C50B91EF662}" type="datetimeFigureOut">
              <a:rPr lang="en-US" smtClean="0"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B1A70F-A8CD-4A2B-A739-F9582741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7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Millard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17600"/>
          </a:xfrm>
        </p:spPr>
        <p:txBody>
          <a:bodyPr/>
          <a:lstStyle/>
          <a:p>
            <a:r>
              <a:rPr lang="en-US" dirty="0" smtClean="0"/>
              <a:t>Family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49400"/>
            <a:ext cx="10018713" cy="5079999"/>
          </a:xfrm>
        </p:spPr>
        <p:txBody>
          <a:bodyPr anchor="t">
            <a:normAutofit/>
          </a:bodyPr>
          <a:lstStyle/>
          <a:p>
            <a:r>
              <a:rPr lang="en-US" sz="4000" b="1" dirty="0" smtClean="0"/>
              <a:t>Abraham Cole </a:t>
            </a:r>
            <a:r>
              <a:rPr lang="en-US" sz="4000" dirty="0" smtClean="0"/>
              <a:t>(1636-????)</a:t>
            </a:r>
          </a:p>
          <a:p>
            <a:pPr lvl="1"/>
            <a:r>
              <a:rPr lang="en-US" sz="3600" dirty="0" smtClean="0"/>
              <a:t>Elizabeth Cole </a:t>
            </a:r>
            <a:r>
              <a:rPr lang="en-US" dirty="0" smtClean="0"/>
              <a:t>(1663-1738) </a:t>
            </a:r>
            <a:r>
              <a:rPr lang="en-US" sz="3600" dirty="0" smtClean="0"/>
              <a:t>(m) </a:t>
            </a:r>
            <a:r>
              <a:rPr lang="en-US" sz="3600" b="1" dirty="0" smtClean="0"/>
              <a:t>William </a:t>
            </a:r>
            <a:r>
              <a:rPr lang="en-US" sz="3600" b="1" dirty="0" err="1" smtClean="0"/>
              <a:t>Elston</a:t>
            </a:r>
            <a:r>
              <a:rPr lang="en-US" sz="3600" b="1" dirty="0" smtClean="0"/>
              <a:t> </a:t>
            </a:r>
            <a:r>
              <a:rPr lang="en-US" dirty="0" smtClean="0"/>
              <a:t>(1664-1727)</a:t>
            </a:r>
          </a:p>
          <a:p>
            <a:pPr lvl="2"/>
            <a:r>
              <a:rPr lang="en-US" sz="3200" b="1" dirty="0" smtClean="0"/>
              <a:t>Samuel </a:t>
            </a:r>
            <a:r>
              <a:rPr lang="en-US" sz="3200" b="1" dirty="0" err="1" smtClean="0"/>
              <a:t>Elston</a:t>
            </a:r>
            <a:r>
              <a:rPr lang="en-US" sz="3200" b="1" dirty="0" smtClean="0"/>
              <a:t> </a:t>
            </a:r>
            <a:r>
              <a:rPr lang="en-US" sz="2000" dirty="0" smtClean="0"/>
              <a:t>(1690-1785) </a:t>
            </a:r>
            <a:r>
              <a:rPr lang="en-US" sz="3200" dirty="0" smtClean="0"/>
              <a:t>(m) Sarah Spenser</a:t>
            </a:r>
            <a:r>
              <a:rPr lang="en-US" sz="2000" dirty="0" smtClean="0"/>
              <a:t> (1725-1763)</a:t>
            </a:r>
            <a:endParaRPr lang="en-US" sz="3200" dirty="0" smtClean="0"/>
          </a:p>
          <a:p>
            <a:pPr lvl="3"/>
            <a:r>
              <a:rPr lang="en-US" sz="2800" b="1" dirty="0" smtClean="0"/>
              <a:t>Abraham </a:t>
            </a:r>
            <a:r>
              <a:rPr lang="en-US" sz="2800" b="1" dirty="0" err="1" smtClean="0"/>
              <a:t>Elston</a:t>
            </a:r>
            <a:r>
              <a:rPr lang="en-US" sz="2800" b="1" dirty="0" smtClean="0"/>
              <a:t> </a:t>
            </a:r>
            <a:r>
              <a:rPr lang="en-US" sz="2000" dirty="0" smtClean="0"/>
              <a:t>(1745-1823) </a:t>
            </a:r>
            <a:r>
              <a:rPr lang="en-US" sz="2800" dirty="0" smtClean="0"/>
              <a:t>(m) Mary Jewell </a:t>
            </a:r>
            <a:r>
              <a:rPr lang="en-US" sz="2000" dirty="0" smtClean="0"/>
              <a:t>(1745-1850)</a:t>
            </a:r>
          </a:p>
          <a:p>
            <a:pPr lvl="4"/>
            <a:r>
              <a:rPr lang="en-US" sz="2400" dirty="0" smtClean="0"/>
              <a:t>Hannah </a:t>
            </a:r>
            <a:r>
              <a:rPr lang="en-US" sz="2400" dirty="0" err="1" smtClean="0"/>
              <a:t>Elston</a:t>
            </a:r>
            <a:r>
              <a:rPr lang="en-US" sz="2400" dirty="0" smtClean="0"/>
              <a:t> </a:t>
            </a:r>
            <a:r>
              <a:rPr lang="en-US" sz="2000" dirty="0" smtClean="0"/>
              <a:t>(1764-1837) </a:t>
            </a:r>
            <a:r>
              <a:rPr lang="en-US" sz="2400" dirty="0" smtClean="0"/>
              <a:t>(m) </a:t>
            </a:r>
            <a:r>
              <a:rPr lang="en-US" sz="2400" b="1" dirty="0" smtClean="0"/>
              <a:t>John </a:t>
            </a:r>
            <a:r>
              <a:rPr lang="en-US" sz="2400" b="1" dirty="0" err="1" smtClean="0"/>
              <a:t>Segee</a:t>
            </a:r>
            <a:r>
              <a:rPr lang="en-US" sz="2400" b="1" dirty="0" smtClean="0"/>
              <a:t> </a:t>
            </a:r>
            <a:r>
              <a:rPr lang="en-US" sz="2000" dirty="0" smtClean="0"/>
              <a:t>(1763-1834)</a:t>
            </a:r>
          </a:p>
          <a:p>
            <a:pPr lvl="5"/>
            <a:r>
              <a:rPr lang="en-US" sz="2400" b="1" dirty="0" smtClean="0"/>
              <a:t>Abraham </a:t>
            </a:r>
            <a:r>
              <a:rPr lang="en-US" sz="2400" b="1" dirty="0" err="1" smtClean="0"/>
              <a:t>Segee</a:t>
            </a:r>
            <a:r>
              <a:rPr lang="en-US" sz="2400" b="1" dirty="0" smtClean="0"/>
              <a:t> </a:t>
            </a:r>
            <a:r>
              <a:rPr lang="en-US" sz="2000" dirty="0" smtClean="0"/>
              <a:t>(1791-1851) </a:t>
            </a:r>
            <a:r>
              <a:rPr lang="en-US" sz="2400" dirty="0" smtClean="0"/>
              <a:t>(m) Mary </a:t>
            </a:r>
            <a:r>
              <a:rPr lang="en-US" sz="2400" dirty="0" err="1" smtClean="0"/>
              <a:t>Murry</a:t>
            </a:r>
            <a:r>
              <a:rPr lang="en-US" sz="2400" dirty="0" smtClean="0"/>
              <a:t> </a:t>
            </a:r>
            <a:r>
              <a:rPr lang="en-US" sz="2000" dirty="0" smtClean="0"/>
              <a:t>(1801-1883)</a:t>
            </a:r>
          </a:p>
          <a:p>
            <a:pPr lvl="6"/>
            <a:r>
              <a:rPr lang="en-US" sz="2000" b="1" dirty="0" smtClean="0"/>
              <a:t>Solomon </a:t>
            </a:r>
            <a:r>
              <a:rPr lang="en-US" sz="2000" b="1" dirty="0" err="1" smtClean="0"/>
              <a:t>Segee</a:t>
            </a:r>
            <a:r>
              <a:rPr lang="en-US" sz="2000" b="1" dirty="0" smtClean="0"/>
              <a:t> </a:t>
            </a:r>
            <a:r>
              <a:rPr lang="en-US" sz="2000" dirty="0" smtClean="0"/>
              <a:t>(1831-1901) (m) Mary Lord (1837-1896)</a:t>
            </a:r>
          </a:p>
          <a:p>
            <a:pPr lvl="7"/>
            <a:r>
              <a:rPr lang="en-US" sz="2000" b="1" dirty="0" smtClean="0"/>
              <a:t>Louis </a:t>
            </a:r>
            <a:r>
              <a:rPr lang="en-US" sz="2000" b="1" dirty="0" err="1" smtClean="0"/>
              <a:t>Segee</a:t>
            </a:r>
            <a:r>
              <a:rPr lang="en-US" sz="2000" b="1" dirty="0" smtClean="0"/>
              <a:t> </a:t>
            </a:r>
            <a:r>
              <a:rPr lang="en-US" sz="2000" dirty="0" smtClean="0"/>
              <a:t>(1868-1937) (m) Hannah </a:t>
            </a:r>
            <a:r>
              <a:rPr lang="en-US" sz="2000" dirty="0" err="1" smtClean="0"/>
              <a:t>Bardsley</a:t>
            </a:r>
            <a:r>
              <a:rPr lang="en-US" sz="2000" dirty="0" smtClean="0"/>
              <a:t> (1872-1938)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11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17600"/>
          </a:xfrm>
        </p:spPr>
        <p:txBody>
          <a:bodyPr/>
          <a:lstStyle/>
          <a:p>
            <a:r>
              <a:rPr lang="en-US" dirty="0" smtClean="0"/>
              <a:t>Family 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549400"/>
            <a:ext cx="10018713" cy="5079999"/>
          </a:xfrm>
        </p:spPr>
        <p:txBody>
          <a:bodyPr anchor="t">
            <a:normAutofit/>
          </a:bodyPr>
          <a:lstStyle/>
          <a:p>
            <a:r>
              <a:rPr lang="en-US" sz="4000" b="1" dirty="0" smtClean="0"/>
              <a:t>John </a:t>
            </a:r>
            <a:r>
              <a:rPr lang="en-US" sz="4000" b="1" dirty="0" err="1" smtClean="0"/>
              <a:t>Segee</a:t>
            </a:r>
            <a:r>
              <a:rPr lang="en-US" sz="4000" b="1" dirty="0" smtClean="0"/>
              <a:t> </a:t>
            </a:r>
            <a:r>
              <a:rPr lang="en-US" sz="2800" dirty="0" smtClean="0"/>
              <a:t>(1900-1990) </a:t>
            </a:r>
            <a:r>
              <a:rPr lang="en-US" sz="4000" dirty="0" smtClean="0"/>
              <a:t>(m) Velma Hall </a:t>
            </a:r>
            <a:r>
              <a:rPr lang="en-US" sz="2800" dirty="0" smtClean="0"/>
              <a:t>(1906-1971)</a:t>
            </a:r>
            <a:endParaRPr lang="en-US" sz="4000" dirty="0" smtClean="0"/>
          </a:p>
          <a:p>
            <a:pPr lvl="1"/>
            <a:r>
              <a:rPr lang="en-US" sz="3600" dirty="0" smtClean="0"/>
              <a:t>Martha </a:t>
            </a:r>
            <a:r>
              <a:rPr lang="en-US" sz="3600" dirty="0" err="1" smtClean="0"/>
              <a:t>Segee</a:t>
            </a:r>
            <a:r>
              <a:rPr lang="en-US" dirty="0" smtClean="0"/>
              <a:t>(1938-) </a:t>
            </a:r>
            <a:r>
              <a:rPr lang="en-US" sz="3600" dirty="0" smtClean="0"/>
              <a:t>(m) </a:t>
            </a:r>
            <a:r>
              <a:rPr lang="en-US" sz="3600" b="1" dirty="0" smtClean="0"/>
              <a:t>Joseph Henderson</a:t>
            </a:r>
            <a:r>
              <a:rPr lang="en-US" dirty="0" smtClean="0"/>
              <a:t>(1926-1980)</a:t>
            </a:r>
          </a:p>
          <a:p>
            <a:pPr lvl="2"/>
            <a:r>
              <a:rPr lang="en-US" sz="3200" dirty="0" err="1" smtClean="0"/>
              <a:t>Gaile</a:t>
            </a:r>
            <a:r>
              <a:rPr lang="en-US" sz="3200" dirty="0" smtClean="0"/>
              <a:t> Henderson </a:t>
            </a:r>
            <a:r>
              <a:rPr lang="en-US" sz="2000" dirty="0" smtClean="0"/>
              <a:t>(1955-) </a:t>
            </a:r>
            <a:r>
              <a:rPr lang="en-US" sz="3200" dirty="0" smtClean="0"/>
              <a:t>(m) </a:t>
            </a:r>
            <a:r>
              <a:rPr lang="en-US" sz="3200" b="1" dirty="0" smtClean="0"/>
              <a:t>John Millard </a:t>
            </a:r>
            <a:r>
              <a:rPr lang="en-US" sz="2000" dirty="0" smtClean="0"/>
              <a:t>(1956-)</a:t>
            </a:r>
            <a:endParaRPr lang="en-US" sz="3200" dirty="0" smtClean="0"/>
          </a:p>
          <a:p>
            <a:pPr lvl="3"/>
            <a:r>
              <a:rPr lang="en-US" sz="2800" b="1" dirty="0" smtClean="0"/>
              <a:t>Christopher Millard </a:t>
            </a:r>
            <a:r>
              <a:rPr lang="en-US" sz="2000" dirty="0" smtClean="0"/>
              <a:t>(1977-) </a:t>
            </a:r>
            <a:r>
              <a:rPr lang="en-US" sz="2800" dirty="0" smtClean="0"/>
              <a:t>(m) Melissa Murdock </a:t>
            </a:r>
            <a:r>
              <a:rPr lang="en-US" sz="2000" dirty="0" smtClean="0"/>
              <a:t>(1979-)</a:t>
            </a:r>
          </a:p>
          <a:p>
            <a:pPr marL="1371600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31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87400"/>
          </a:xfrm>
        </p:spPr>
        <p:txBody>
          <a:bodyPr/>
          <a:lstStyle/>
          <a:p>
            <a:r>
              <a:rPr lang="en-US" dirty="0" smtClean="0"/>
              <a:t>Interview with </a:t>
            </a:r>
            <a:r>
              <a:rPr lang="en-US" dirty="0" err="1"/>
              <a:t>Gaile</a:t>
            </a:r>
            <a:r>
              <a:rPr lang="en-US" dirty="0"/>
              <a:t> </a:t>
            </a:r>
            <a:r>
              <a:rPr lang="en-US" dirty="0" smtClean="0"/>
              <a:t>Millard (mother)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27201"/>
            <a:ext cx="10018713" cy="4064000"/>
          </a:xfrm>
        </p:spPr>
        <p:txBody>
          <a:bodyPr anchor="t"/>
          <a:lstStyle/>
          <a:p>
            <a:r>
              <a:rPr lang="en-US" dirty="0" smtClean="0"/>
              <a:t>What is your full name? </a:t>
            </a:r>
            <a:r>
              <a:rPr lang="en-US" dirty="0" err="1" smtClean="0"/>
              <a:t>Gaile</a:t>
            </a:r>
            <a:r>
              <a:rPr lang="en-US" dirty="0" smtClean="0"/>
              <a:t> Ellen Millard </a:t>
            </a:r>
          </a:p>
          <a:p>
            <a:r>
              <a:rPr lang="en-US" dirty="0" smtClean="0"/>
              <a:t>Why did your parents select this name for you? They liked the name </a:t>
            </a:r>
            <a:r>
              <a:rPr lang="en-US" dirty="0" err="1" smtClean="0"/>
              <a:t>Gaile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Did you have a nickname? Refused to answer.</a:t>
            </a:r>
          </a:p>
          <a:p>
            <a:r>
              <a:rPr lang="en-US" dirty="0" smtClean="0"/>
              <a:t>When and where were you born? 1955 Dover, NH</a:t>
            </a:r>
          </a:p>
          <a:p>
            <a:r>
              <a:rPr lang="en-US" dirty="0" smtClean="0"/>
              <a:t>How did your family come to live there? Moved from Virginia to work at the Portsmouth Navel Ship Yard.</a:t>
            </a:r>
          </a:p>
          <a:p>
            <a:r>
              <a:rPr lang="en-US" dirty="0" smtClean="0"/>
              <a:t>Were there other family members in the area? Who? Yes.  Aunt Ruth</a:t>
            </a:r>
          </a:p>
          <a:p>
            <a:r>
              <a:rPr lang="en-US" dirty="0" smtClean="0"/>
              <a:t>What was the house like? 4 bedroom, 1 bath, 2 car garage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93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87400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27201"/>
            <a:ext cx="10018713" cy="4064000"/>
          </a:xfrm>
        </p:spPr>
        <p:txBody>
          <a:bodyPr anchor="t">
            <a:normAutofit lnSpcReduction="10000"/>
          </a:bodyPr>
          <a:lstStyle/>
          <a:p>
            <a:r>
              <a:rPr lang="en-US" dirty="0" smtClean="0"/>
              <a:t>What is your earliest childhood memory? </a:t>
            </a:r>
          </a:p>
          <a:p>
            <a:r>
              <a:rPr lang="en-US" dirty="0" smtClean="0"/>
              <a:t>Describe the personalities of your family members.  As the second oldest of 8 kids, there were a lot of personalities.  The two boys and father were strict and angry.  Dad did not tolerate any BS.  </a:t>
            </a:r>
            <a:r>
              <a:rPr lang="en-US" dirty="0" err="1" smtClean="0"/>
              <a:t>Maa</a:t>
            </a:r>
            <a:r>
              <a:rPr lang="en-US" dirty="0" smtClean="0"/>
              <a:t> was subservient and unhappy.  None of us kids had much, but was grateful for what we did have.</a:t>
            </a:r>
          </a:p>
          <a:p>
            <a:r>
              <a:rPr lang="en-US" dirty="0" smtClean="0"/>
              <a:t>What was your favorite toy and why?  It was a doll that I named Mary.  It was the only toy that I had growing up.</a:t>
            </a:r>
          </a:p>
          <a:p>
            <a:r>
              <a:rPr lang="en-US" dirty="0" smtClean="0"/>
              <a:t>What was school like as a child?  School was alright.  Spent most of the time working.  I dropped out in 12</a:t>
            </a:r>
            <a:r>
              <a:rPr lang="en-US" baseline="30000" dirty="0" smtClean="0"/>
              <a:t>th</a:t>
            </a:r>
            <a:r>
              <a:rPr lang="en-US" dirty="0" smtClean="0"/>
              <a:t> grade to get married and try to have a better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8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87400"/>
          </a:xfrm>
        </p:spPr>
        <p:txBody>
          <a:bodyPr/>
          <a:lstStyle/>
          <a:p>
            <a:r>
              <a:rPr lang="en-US" dirty="0" smtClean="0"/>
              <a:t>Interview with </a:t>
            </a:r>
            <a:r>
              <a:rPr lang="en-US" dirty="0" err="1"/>
              <a:t>Gaile</a:t>
            </a:r>
            <a:r>
              <a:rPr lang="en-US" dirty="0"/>
              <a:t> </a:t>
            </a:r>
            <a:r>
              <a:rPr lang="en-US" dirty="0" smtClean="0"/>
              <a:t>Millard (mother)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27201"/>
            <a:ext cx="10018713" cy="4064000"/>
          </a:xfrm>
        </p:spPr>
        <p:txBody>
          <a:bodyPr anchor="t"/>
          <a:lstStyle/>
          <a:p>
            <a:r>
              <a:rPr lang="en-US" dirty="0" smtClean="0"/>
              <a:t>Describe your typical family dinner.  Sit down, shut up, and eat your f***</a:t>
            </a:r>
            <a:r>
              <a:rPr lang="en-US" dirty="0" err="1" smtClean="0"/>
              <a:t>ing</a:t>
            </a:r>
            <a:r>
              <a:rPr lang="en-US" dirty="0" smtClean="0"/>
              <a:t> food-  All of your food, or get an *** beating and eat what you didn’t eat for breakfast.</a:t>
            </a:r>
          </a:p>
          <a:p>
            <a:r>
              <a:rPr lang="en-US" dirty="0" smtClean="0"/>
              <a:t>What do you know about your family surname?  Henderson has its roots from England.  </a:t>
            </a:r>
            <a:r>
              <a:rPr lang="en-US" dirty="0" err="1" smtClean="0"/>
              <a:t>Segee</a:t>
            </a:r>
            <a:r>
              <a:rPr lang="en-US" dirty="0" smtClean="0"/>
              <a:t> is Indian, </a:t>
            </a:r>
            <a:r>
              <a:rPr lang="en-US" dirty="0" err="1" smtClean="0"/>
              <a:t>Elston</a:t>
            </a:r>
            <a:r>
              <a:rPr lang="en-US" dirty="0" smtClean="0"/>
              <a:t> is English, Lord is English.</a:t>
            </a:r>
          </a:p>
          <a:p>
            <a:r>
              <a:rPr lang="en-US" dirty="0" smtClean="0"/>
              <a:t>Are there any characteristics that run in your family?  Yes, High cheekbones, short temper, and looking out for one another.</a:t>
            </a:r>
          </a:p>
          <a:p>
            <a:r>
              <a:rPr lang="en-US" dirty="0" smtClean="0"/>
              <a:t>Where did you meet my dad?  We met in Virginia.  In High School.  He joined the Army at 17 and I, stupidly, followed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8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87400"/>
          </a:xfrm>
        </p:spPr>
        <p:txBody>
          <a:bodyPr/>
          <a:lstStyle/>
          <a:p>
            <a:r>
              <a:rPr lang="en-US" dirty="0" smtClean="0"/>
              <a:t>Interview with </a:t>
            </a:r>
            <a:r>
              <a:rPr lang="en-US" dirty="0" err="1"/>
              <a:t>Gaile</a:t>
            </a:r>
            <a:r>
              <a:rPr lang="en-US" dirty="0"/>
              <a:t> </a:t>
            </a:r>
            <a:r>
              <a:rPr lang="en-US" dirty="0" smtClean="0"/>
              <a:t>Millard (mother)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27201"/>
            <a:ext cx="10018713" cy="4064000"/>
          </a:xfrm>
        </p:spPr>
        <p:txBody>
          <a:bodyPr anchor="t"/>
          <a:lstStyle/>
          <a:p>
            <a:r>
              <a:rPr lang="en-US" dirty="0" smtClean="0"/>
              <a:t>Why did you chose your children’s names?  I liked the names.  I was </a:t>
            </a:r>
            <a:r>
              <a:rPr lang="en-US" dirty="0" err="1" smtClean="0"/>
              <a:t>gonna</a:t>
            </a:r>
            <a:r>
              <a:rPr lang="en-US" dirty="0" smtClean="0"/>
              <a:t> name your brother, Brandon, Brandy, but he was a boy.  </a:t>
            </a:r>
          </a:p>
          <a:p>
            <a:r>
              <a:rPr lang="en-US" dirty="0" smtClean="0"/>
              <a:t>What is your profession and why did you choose it?  I'm a nurse.  I chose nursing to make a better life for my family.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8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581</Words>
  <Application>Microsoft Office PowerPoint</Application>
  <PresentationFormat>Custom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1_Parallax</vt:lpstr>
      <vt:lpstr>Millard History</vt:lpstr>
      <vt:lpstr>Family Tree</vt:lpstr>
      <vt:lpstr>Family Tree</vt:lpstr>
      <vt:lpstr>Interview with Gaile Millard (mother)</vt:lpstr>
      <vt:lpstr>Cont.</vt:lpstr>
      <vt:lpstr>Interview with Gaile Millard (mother)</vt:lpstr>
      <vt:lpstr>Interview with Gaile Millard (mother)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Life of Chris</dc:title>
  <dc:creator>elijah millard</dc:creator>
  <cp:lastModifiedBy>Millard GySgt Christopher M</cp:lastModifiedBy>
  <cp:revision>11</cp:revision>
  <dcterms:created xsi:type="dcterms:W3CDTF">2014-11-15T04:57:07Z</dcterms:created>
  <dcterms:modified xsi:type="dcterms:W3CDTF">2014-12-08T03:39:18Z</dcterms:modified>
</cp:coreProperties>
</file>